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1BE14-C53D-0861-4E1D-406D0C4E55B4}" v="10" dt="2022-02-05T23:55:44.51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4"/>
  </p:normalViewPr>
  <p:slideViewPr>
    <p:cSldViewPr snapToGrid="0">
      <p:cViewPr varScale="1">
        <p:scale>
          <a:sx n="141" d="100"/>
          <a:sy n="141" d="100"/>
        </p:scale>
        <p:origin x="8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Glasse" userId="S::m.glasse@sanctamaria.school.nz::4001b6f1-9796-4fe4-a857-9145db2b6168" providerId="AD" clId="Web-{4F71BE14-C53D-0861-4E1D-406D0C4E55B4}"/>
    <pc:docChg chg="modSld">
      <pc:chgData name="Mark Glasse" userId="S::m.glasse@sanctamaria.school.nz::4001b6f1-9796-4fe4-a857-9145db2b6168" providerId="AD" clId="Web-{4F71BE14-C53D-0861-4E1D-406D0C4E55B4}" dt="2022-02-05T23:55:43.917" v="5" actId="20577"/>
      <pc:docMkLst>
        <pc:docMk/>
      </pc:docMkLst>
      <pc:sldChg chg="modSp">
        <pc:chgData name="Mark Glasse" userId="S::m.glasse@sanctamaria.school.nz::4001b6f1-9796-4fe4-a857-9145db2b6168" providerId="AD" clId="Web-{4F71BE14-C53D-0861-4E1D-406D0C4E55B4}" dt="2022-02-05T23:55:43.917" v="5" actId="20577"/>
        <pc:sldMkLst>
          <pc:docMk/>
          <pc:sldMk cId="0" sldId="256"/>
        </pc:sldMkLst>
        <pc:spChg chg="mod">
          <ac:chgData name="Mark Glasse" userId="S::m.glasse@sanctamaria.school.nz::4001b6f1-9796-4fe4-a857-9145db2b6168" providerId="AD" clId="Web-{4F71BE14-C53D-0861-4E1D-406D0C4E55B4}" dt="2022-02-05T23:55:43.917" v="5" actId="20577"/>
          <ac:spMkLst>
            <pc:docMk/>
            <pc:sldMk cId="0" sldId="256"/>
            <ac:spMk id="55" creationId="{00000000-0000-0000-0000-000000000000}"/>
          </ac:spMkLst>
        </pc:spChg>
      </pc:sldChg>
      <pc:sldChg chg="modSp">
        <pc:chgData name="Mark Glasse" userId="S::m.glasse@sanctamaria.school.nz::4001b6f1-9796-4fe4-a857-9145db2b6168" providerId="AD" clId="Web-{4F71BE14-C53D-0861-4E1D-406D0C4E55B4}" dt="2022-02-05T23:55:43.417" v="3" actId="20577"/>
        <pc:sldMkLst>
          <pc:docMk/>
          <pc:sldMk cId="0" sldId="257"/>
        </pc:sldMkLst>
        <pc:spChg chg="mod">
          <ac:chgData name="Mark Glasse" userId="S::m.glasse@sanctamaria.school.nz::4001b6f1-9796-4fe4-a857-9145db2b6168" providerId="AD" clId="Web-{4F71BE14-C53D-0861-4E1D-406D0C4E55B4}" dt="2022-02-05T23:55:43.417" v="3" actId="20577"/>
          <ac:spMkLst>
            <pc:docMk/>
            <pc:sldMk cId="0" sldId="257"/>
            <ac:spMk id="6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208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8188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Locke1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LWPTyqJt/pizza-bot-initial-pla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</a:t>
            </a:r>
            <a:r>
              <a:rPr lang="en" sz="2000" b="1" dirty="0" err="1">
                <a:solidFill>
                  <a:srgbClr val="274E13"/>
                </a:solidFill>
              </a:rPr>
              <a:t>github</a:t>
            </a:r>
            <a:r>
              <a:rPr lang="en" sz="2000" b="1" dirty="0">
                <a:solidFill>
                  <a:srgbClr val="274E13"/>
                </a:solidFill>
              </a:rPr>
              <a:t> Repository: </a:t>
            </a:r>
            <a:r>
              <a:rPr lang="en-NZ" sz="2000" b="1" dirty="0">
                <a:solidFill>
                  <a:srgbClr val="274E13"/>
                </a:solidFill>
                <a:hlinkClick r:id="rId3"/>
              </a:rPr>
              <a:t>https://github.com/DavidLocke1/Pizza_Bot</a:t>
            </a:r>
            <a:endParaRPr sz="2000" b="1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</a:t>
            </a:r>
            <a:r>
              <a:rPr lang="en" sz="2000" b="1" dirty="0" err="1">
                <a:solidFill>
                  <a:srgbClr val="274E13"/>
                </a:solidFill>
              </a:rPr>
              <a:t>trello</a:t>
            </a:r>
            <a:r>
              <a:rPr lang="en" sz="2000" b="1" dirty="0">
                <a:solidFill>
                  <a:srgbClr val="274E13"/>
                </a:solidFill>
              </a:rPr>
              <a:t> board / project management tools: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NZ" sz="2000" dirty="0">
                <a:hlinkClick r:id="rId4"/>
              </a:rPr>
              <a:t>https://trello.com/b/LWPTyqJt/pizza-bot-initial-plan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310AF92-F9C8-3247-9815-9A14C81D2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73" y="1017725"/>
            <a:ext cx="7404653" cy="40622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(Trello screenshot)</a:t>
            </a:r>
            <a:endParaRPr/>
          </a:p>
        </p:txBody>
      </p:sp>
      <p:pic>
        <p:nvPicPr>
          <p:cNvPr id="3" name="Picture 2" descr="Graphical user interface, application, chat or text message&#10;&#10;Description automatically generated">
            <a:extLst>
              <a:ext uri="{FF2B5EF4-FFF2-40B4-BE49-F238E27FC236}">
                <a16:creationId xmlns:a16="http://schemas.microsoft.com/office/drawing/2014/main" id="{D64F5A14-D620-E648-96B4-00D86CED1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44156"/>
            <a:ext cx="9144000" cy="245518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29389786"/>
              </p:ext>
            </p:extLst>
          </p:nvPr>
        </p:nvGraphicFramePr>
        <p:xfrm>
          <a:off x="311700" y="3997295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</a:t>
                      </a:r>
                      <a:r>
                        <a:rPr lang="en-AU" sz="1800"/>
                        <a:t>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C4E2805-7FFF-FE4C-AF10-6A9ABBF3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547"/>
            <a:ext cx="4572000" cy="1352204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D8B7805-0125-E04D-863F-EF976CAD6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219547"/>
            <a:ext cx="4572000" cy="16503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7723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9143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1031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333</Words>
  <Application>Microsoft Macintosh PowerPoint</Application>
  <PresentationFormat>On-screen Show (16:9)</PresentationFormat>
  <Paragraphs>26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2 (Trello screenshot)</vt:lpstr>
      <vt:lpstr>Component 2 -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David Locke</cp:lastModifiedBy>
  <cp:revision>5</cp:revision>
  <dcterms:modified xsi:type="dcterms:W3CDTF">2022-02-11T02:06:30Z</dcterms:modified>
</cp:coreProperties>
</file>